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61" r:id="rId5"/>
    <p:sldId id="259" r:id="rId6"/>
    <p:sldId id="260" r:id="rId7"/>
    <p:sldId id="258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6/19/2017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6/19/2017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6/19/2017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6/19/2017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6/19/2017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6/19/2017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6/19/2017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6/19/2017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6/19/2017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6/19/2017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6/19/2017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6/19/2017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6/19/2017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47907" y="1641584"/>
            <a:ext cx="5297144" cy="1641490"/>
          </a:xfrm>
        </p:spPr>
        <p:txBody>
          <a:bodyPr>
            <a:normAutofit fontScale="90000"/>
          </a:bodyPr>
          <a:lstStyle/>
          <a:p>
            <a:pPr algn="ctr"/>
            <a:r>
              <a:rPr lang="nl-NL" sz="12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Drama </a:t>
            </a:r>
            <a:br>
              <a:rPr lang="nl-NL" sz="12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</a:br>
            <a:r>
              <a:rPr lang="nl-NL" sz="125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Reflectie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028661" y="4875242"/>
            <a:ext cx="4763386" cy="744279"/>
          </a:xfrm>
        </p:spPr>
        <p:txBody>
          <a:bodyPr>
            <a:normAutofit/>
          </a:bodyPr>
          <a:lstStyle/>
          <a:p>
            <a:pPr algn="l"/>
            <a:r>
              <a:rPr lang="nl-NL" sz="36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Jennie van Baalen</a:t>
            </a:r>
            <a:endParaRPr lang="nl-NL" sz="48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553" y="1641584"/>
            <a:ext cx="4007112" cy="5044583"/>
          </a:xfrm>
          <a:prstGeom prst="rect">
            <a:avLst/>
          </a:prstGeom>
        </p:spPr>
      </p:pic>
      <p:sp>
        <p:nvSpPr>
          <p:cNvPr id="11" name="Wolkvormige toelichting 10"/>
          <p:cNvSpPr/>
          <p:nvPr/>
        </p:nvSpPr>
        <p:spPr>
          <a:xfrm>
            <a:off x="8867775" y="327134"/>
            <a:ext cx="3324225" cy="1314450"/>
          </a:xfrm>
          <a:prstGeom prst="cloudCallou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Geef hierin duidelijk aan waarover het gaat en wie je bent</a:t>
            </a:r>
            <a:endParaRPr kumimoji="0" lang="nl-NL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Wolkvormige toelichting 6"/>
          <p:cNvSpPr/>
          <p:nvPr/>
        </p:nvSpPr>
        <p:spPr>
          <a:xfrm>
            <a:off x="1746539" y="0"/>
            <a:ext cx="3324225" cy="1314450"/>
          </a:xfrm>
          <a:prstGeom prst="cloudCallou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Begin de presentatie met een aansprekende</a:t>
            </a:r>
            <a:r>
              <a:rPr kumimoji="0" lang="nl-NL" sz="16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kumimoji="0" lang="nl-NL" sz="1600" b="1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nl-NL" sz="16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1600" b="1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titeldia</a:t>
            </a:r>
            <a:endParaRPr kumimoji="0" lang="nl-NL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l-NL" dirty="0">
                <a:solidFill>
                  <a:schemeClr val="accent5"/>
                </a:solidFill>
              </a:rPr>
              <a:t>Voordat je begint met de presentatie: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Stap 1).  Als eerste bedenk je wat je wilt gaan vertellen.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Stap 2).  Werk uit wat je wilt gaan vertellen:</a:t>
            </a:r>
          </a:p>
          <a:p>
            <a:pPr marL="0" indent="0">
              <a:buNone/>
            </a:pPr>
            <a:r>
              <a:rPr lang="nl-NL" dirty="0"/>
              <a:t>Geef antwoord op de volgende vragen:</a:t>
            </a:r>
          </a:p>
          <a:p>
            <a:pPr marL="0" indent="0">
              <a:buNone/>
            </a:pPr>
            <a:r>
              <a:rPr lang="nl-NL" dirty="0"/>
              <a:t>	Waarom vertel jij dit verhaal?</a:t>
            </a:r>
          </a:p>
          <a:p>
            <a:pPr marL="0" indent="0">
              <a:buNone/>
            </a:pPr>
            <a:r>
              <a:rPr lang="nl-NL" dirty="0"/>
              <a:t>	Wat is het leermoment?</a:t>
            </a:r>
          </a:p>
          <a:p>
            <a:pPr marL="0" indent="0">
              <a:buNone/>
            </a:pPr>
            <a:r>
              <a:rPr lang="nl-NL" dirty="0"/>
              <a:t>	Wat is het doel?</a:t>
            </a:r>
          </a:p>
          <a:p>
            <a:pPr marL="0" indent="0">
              <a:buNone/>
            </a:pPr>
            <a:r>
              <a:rPr lang="nl-NL" dirty="0"/>
              <a:t>	Wat zit er voor jezelf in? </a:t>
            </a:r>
          </a:p>
          <a:p>
            <a:pPr marL="0" indent="0">
              <a:buNone/>
            </a:pPr>
            <a:r>
              <a:rPr lang="nl-NL" dirty="0"/>
              <a:t>	Wat kom je brengen? De inhoud, maar ook: wat zit er in voor je publiek?</a:t>
            </a:r>
          </a:p>
          <a:p>
            <a:pPr marL="0" indent="0">
              <a:buNone/>
            </a:pPr>
            <a:r>
              <a:rPr lang="nl-NL" dirty="0"/>
              <a:t>	Waartoe? Wat gaat het opleveren, wat kun je er allemaal mee?</a:t>
            </a:r>
          </a:p>
          <a:p>
            <a:pPr marL="0" indent="0">
              <a:buNone/>
            </a:pPr>
            <a:r>
              <a:rPr lang="nl-NL" dirty="0"/>
              <a:t>	Welke leerdoelen heb je voor de volgende keer?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12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26642" y="1414130"/>
            <a:ext cx="6049925" cy="509299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l-NL" sz="6000" b="1" dirty="0">
                <a:solidFill>
                  <a:schemeClr val="accent4"/>
                </a:solidFill>
                <a:latin typeface="Bradley Hand ITC" panose="03070402050302030203" pitchFamily="66" charset="0"/>
              </a:rPr>
              <a:t>Mijn </a:t>
            </a:r>
            <a:r>
              <a:rPr lang="nl-NL" sz="6000" b="1">
                <a:solidFill>
                  <a:schemeClr val="accent4"/>
                </a:solidFill>
                <a:latin typeface="Bradley Hand ITC" panose="03070402050302030203" pitchFamily="66" charset="0"/>
              </a:rPr>
              <a:t>lat niet te </a:t>
            </a:r>
            <a:r>
              <a:rPr lang="nl-NL" sz="6000" b="1" dirty="0">
                <a:solidFill>
                  <a:schemeClr val="accent4"/>
                </a:solidFill>
                <a:latin typeface="Bradley Hand ITC" panose="03070402050302030203" pitchFamily="66" charset="0"/>
              </a:rPr>
              <a:t>hoog leggen.</a:t>
            </a:r>
            <a:br>
              <a:rPr lang="nl-NL" sz="6000" b="1" dirty="0">
                <a:latin typeface="Bradley Hand ITC" panose="03070402050302030203" pitchFamily="66" charset="0"/>
              </a:rPr>
            </a:br>
            <a:r>
              <a:rPr lang="nl-NL" sz="6000" b="1" dirty="0">
                <a:latin typeface="Bradley Hand ITC" panose="03070402050302030203" pitchFamily="66" charset="0"/>
              </a:rPr>
              <a:t>Dit is verbeterd tijdens de lessen drama.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7700" t="10633" b="12068"/>
          <a:stretch/>
        </p:blipFill>
        <p:spPr>
          <a:xfrm>
            <a:off x="1859972" y="1478046"/>
            <a:ext cx="3297759" cy="4920795"/>
          </a:xfrm>
          <a:prstGeom prst="rect">
            <a:avLst/>
          </a:prstGeom>
        </p:spPr>
      </p:pic>
      <p:sp>
        <p:nvSpPr>
          <p:cNvPr id="5" name="Wolkvormige toelichting 4"/>
          <p:cNvSpPr/>
          <p:nvPr/>
        </p:nvSpPr>
        <p:spPr>
          <a:xfrm>
            <a:off x="991466" y="163596"/>
            <a:ext cx="3324225" cy="1314450"/>
          </a:xfrm>
          <a:prstGeom prst="cloudCallou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nl-NL" sz="1600" b="1" kern="0" dirty="0">
                <a:solidFill>
                  <a:sysClr val="windowText" lastClr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Je geeft aan wat er goed ging en waarin je ontwikkeling hebt doorgemaakt</a:t>
            </a:r>
            <a:endParaRPr kumimoji="0" lang="nl-NL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9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9562" y="148856"/>
            <a:ext cx="6453964" cy="65496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4800" b="1" dirty="0">
                <a:solidFill>
                  <a:schemeClr val="accent4"/>
                </a:solidFill>
                <a:latin typeface="Bradley Hand ITC" panose="03070402050302030203" pitchFamily="66" charset="0"/>
              </a:rPr>
              <a:t>Mezelf laten zien.</a:t>
            </a:r>
            <a:br>
              <a:rPr lang="nl-NL" sz="4800" b="1" dirty="0">
                <a:solidFill>
                  <a:schemeClr val="accent4"/>
                </a:solidFill>
                <a:latin typeface="Bradley Hand ITC" panose="03070402050302030203" pitchFamily="66" charset="0"/>
              </a:rPr>
            </a:br>
            <a:r>
              <a:rPr lang="nl-NL" sz="48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Ik ben meer open in de klas. Betrokken en meer op de voorgrond.</a:t>
            </a:r>
            <a:endParaRPr lang="nl-NL" sz="4800" b="1" dirty="0">
              <a:solidFill>
                <a:schemeClr val="accent4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21266" r="24640" b="20507"/>
          <a:stretch/>
        </p:blipFill>
        <p:spPr>
          <a:xfrm>
            <a:off x="548596" y="474561"/>
            <a:ext cx="4301196" cy="592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82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99322" y="0"/>
            <a:ext cx="6709143" cy="67569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sz="4800" b="1" dirty="0">
                <a:solidFill>
                  <a:schemeClr val="accent4"/>
                </a:solidFill>
                <a:latin typeface="Bradley Hand ITC" panose="03070402050302030203" pitchFamily="66" charset="0"/>
              </a:rPr>
              <a:t>Samenwerken met anderen.</a:t>
            </a:r>
            <a:br>
              <a:rPr lang="nl-NL" sz="4800" b="1" dirty="0">
                <a:solidFill>
                  <a:schemeClr val="accent4"/>
                </a:solidFill>
                <a:latin typeface="Bradley Hand ITC" panose="03070402050302030203" pitchFamily="66" charset="0"/>
              </a:rPr>
            </a:br>
            <a:r>
              <a:rPr lang="nl-NL" sz="48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Dit gaat steeds beter, </a:t>
            </a:r>
            <a:br>
              <a:rPr lang="nl-NL" sz="4800" b="1" dirty="0">
                <a:solidFill>
                  <a:schemeClr val="tx1"/>
                </a:solidFill>
                <a:latin typeface="Bradley Hand ITC" panose="03070402050302030203" pitchFamily="66" charset="0"/>
              </a:rPr>
            </a:br>
            <a:r>
              <a:rPr lang="nl-NL" sz="48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dit krijg ik ook als feedback terug te horen.</a:t>
            </a:r>
            <a:endParaRPr lang="nl-NL" sz="4800" b="1" dirty="0">
              <a:solidFill>
                <a:schemeClr val="accent4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16118"/>
          <a:stretch/>
        </p:blipFill>
        <p:spPr>
          <a:xfrm>
            <a:off x="722194" y="358478"/>
            <a:ext cx="4069726" cy="607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78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8688" y="116958"/>
            <a:ext cx="6879265" cy="65390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4800" b="1" dirty="0">
                <a:solidFill>
                  <a:schemeClr val="accent4"/>
                </a:solidFill>
                <a:latin typeface="Bradley Hand ITC" panose="03070402050302030203" pitchFamily="66" charset="0"/>
              </a:rPr>
              <a:t>Plezier hebben met elkaar.</a:t>
            </a:r>
            <a:br>
              <a:rPr lang="nl-NL" sz="4800" b="1" dirty="0">
                <a:solidFill>
                  <a:schemeClr val="accent4"/>
                </a:solidFill>
                <a:latin typeface="Bradley Hand ITC" panose="03070402050302030203" pitchFamily="66" charset="0"/>
              </a:rPr>
            </a:br>
            <a:r>
              <a:rPr lang="nl-NL" sz="48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Het loslaten ben ik steeds meer gaan doen en hierdoor durf ik meer.</a:t>
            </a:r>
            <a:endParaRPr lang="nl-NL" sz="4800" b="1" dirty="0">
              <a:solidFill>
                <a:schemeClr val="accent4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8319" t="23966" r="15612" b="7173"/>
          <a:stretch/>
        </p:blipFill>
        <p:spPr>
          <a:xfrm>
            <a:off x="1911927" y="2130200"/>
            <a:ext cx="3099911" cy="4323559"/>
          </a:xfrm>
          <a:prstGeom prst="rect">
            <a:avLst/>
          </a:prstGeom>
        </p:spPr>
      </p:pic>
      <p:sp>
        <p:nvSpPr>
          <p:cNvPr id="5" name="Wolkvormige toelichting 4"/>
          <p:cNvSpPr/>
          <p:nvPr/>
        </p:nvSpPr>
        <p:spPr>
          <a:xfrm>
            <a:off x="638175" y="316743"/>
            <a:ext cx="3324225" cy="1314450"/>
          </a:xfrm>
          <a:prstGeom prst="cloudCallou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Geef ook aan wat je belangrijk vindt</a:t>
            </a:r>
            <a:endParaRPr kumimoji="0" lang="nl-NL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4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74573" y="170122"/>
            <a:ext cx="7512627" cy="65283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3400" b="1" dirty="0">
                <a:solidFill>
                  <a:schemeClr val="accent4"/>
                </a:solidFill>
                <a:latin typeface="Bradley Hand ITC" panose="03070402050302030203" pitchFamily="66" charset="0"/>
              </a:rPr>
              <a:t>Bevestiging vragen bij twijfel aan mezelf.</a:t>
            </a:r>
            <a:br>
              <a:rPr lang="nl-NL" b="1" dirty="0">
                <a:latin typeface="Bradley Hand ITC" panose="03070402050302030203" pitchFamily="66" charset="0"/>
              </a:rPr>
            </a:br>
            <a:r>
              <a:rPr lang="nl-NL" sz="3400" b="1" dirty="0">
                <a:latin typeface="Bradley Hand ITC" panose="03070402050302030203" pitchFamily="66" charset="0"/>
              </a:rPr>
              <a:t>Soms twijfel ik nog aan mezelf. De volgende keer wil ik meer om bevestiging vragen……..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12321" b="14768"/>
          <a:stretch/>
        </p:blipFill>
        <p:spPr>
          <a:xfrm>
            <a:off x="638175" y="1963882"/>
            <a:ext cx="3435034" cy="4462416"/>
          </a:xfrm>
          <a:prstGeom prst="rect">
            <a:avLst/>
          </a:prstGeom>
        </p:spPr>
      </p:pic>
      <p:sp>
        <p:nvSpPr>
          <p:cNvPr id="5" name="Wolkvormige toelichting 4"/>
          <p:cNvSpPr/>
          <p:nvPr/>
        </p:nvSpPr>
        <p:spPr>
          <a:xfrm>
            <a:off x="638175" y="316743"/>
            <a:ext cx="3324225" cy="1314450"/>
          </a:xfrm>
          <a:prstGeom prst="cloudCallou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Geef</a:t>
            </a:r>
            <a:r>
              <a:rPr kumimoji="0" lang="nl-NL" sz="16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aan wat je leerdoel is voor de volgende keer</a:t>
            </a:r>
            <a:endParaRPr kumimoji="0" lang="nl-NL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6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0" y="1690688"/>
            <a:ext cx="3390900" cy="4248150"/>
          </a:xfrm>
          <a:prstGeom prst="rect">
            <a:avLst/>
          </a:prstGeom>
        </p:spPr>
      </p:pic>
      <p:sp>
        <p:nvSpPr>
          <p:cNvPr id="4" name="Wolkvormige toelichting 3"/>
          <p:cNvSpPr/>
          <p:nvPr/>
        </p:nvSpPr>
        <p:spPr>
          <a:xfrm>
            <a:off x="638175" y="316743"/>
            <a:ext cx="3324225" cy="1314450"/>
          </a:xfrm>
          <a:prstGeom prst="cloudCallou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Sluit de presentatie af. Bijvoorbeeld met de mogelijkheid</a:t>
            </a:r>
            <a:r>
              <a:rPr kumimoji="0" lang="nl-NL" sz="16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om nog vragen te stellen.</a:t>
            </a:r>
            <a:endParaRPr kumimoji="0" lang="nl-NL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9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Diepte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TM04033923[[fn=Diepte]]</Template>
  <TotalTime>102</TotalTime>
  <Words>133</Words>
  <Application>Microsoft Office PowerPoint</Application>
  <PresentationFormat>Breedbeeld</PresentationFormat>
  <Paragraphs>25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Bradley Hand ITC</vt:lpstr>
      <vt:lpstr>Calibri</vt:lpstr>
      <vt:lpstr>Corbel</vt:lpstr>
      <vt:lpstr>Times New Roman</vt:lpstr>
      <vt:lpstr>Diepte</vt:lpstr>
      <vt:lpstr>Drama  Reflectie</vt:lpstr>
      <vt:lpstr>Voordat je begint met de presentatie:</vt:lpstr>
      <vt:lpstr>Mijn lat niet te hoog leggen. Dit is verbeterd tijdens de lessen drama. </vt:lpstr>
      <vt:lpstr>Mezelf laten zien. Ik ben meer open in de klas. Betrokken en meer op de voorgrond.</vt:lpstr>
      <vt:lpstr>Samenwerken met anderen. Dit gaat steeds beter,  dit krijg ik ook als feedback terug te horen.</vt:lpstr>
      <vt:lpstr>Plezier hebben met elkaar. Het loslaten ben ik steeds meer gaan doen en hierdoor durf ik meer.</vt:lpstr>
      <vt:lpstr>Bevestiging vragen bij twijfel aan mezelf. Soms twijfel ik nog aan mezelf. De volgende keer wil ik meer om bevestiging vragen……..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Drama  Reflectie</dc:title>
  <dc:creator>Danique van den Elzen</dc:creator>
  <cp:lastModifiedBy>Sanne van Uden</cp:lastModifiedBy>
  <cp:revision>10</cp:revision>
  <dcterms:created xsi:type="dcterms:W3CDTF">2017-04-08T14:03:51Z</dcterms:created>
  <dcterms:modified xsi:type="dcterms:W3CDTF">2017-06-19T08:44:49Z</dcterms:modified>
</cp:coreProperties>
</file>